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5" r:id="rId7"/>
    <p:sldId id="266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8D42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797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346462" cy="455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2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3" y="0"/>
            <a:ext cx="9153073" cy="686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5" y="465138"/>
            <a:ext cx="79916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сентябре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вашим детям предлагается четыре краткосрочных 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практики.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Ваши дети и вы смогут выбрать по своему желанию тот вид деятельности , которые ему интересны. В этом выборе Вы должны им помочь.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Каждая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КРАТКОСРОЧНАЯ ОБРАЗОВАТЕЛЬНАЯ ПРАКТИКА состоит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занятий. За это время дети научатся делать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что-то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своими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руками, освоят упражнения, получат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знания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навыки. Все это будет проходить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необычной, интересной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33556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73" cy="686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user\Desktop\педсовет\detsad-279857-14189903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565" y="465138"/>
            <a:ext cx="2808312" cy="136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педсовет\шнуровка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303" y="2492896"/>
            <a:ext cx="2555574" cy="157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педсовет\3255267b99cab12e2deedbdac21af17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99" y="4149080"/>
            <a:ext cx="1802581" cy="18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975" y="465138"/>
            <a:ext cx="8512497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растения пьют воду»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Выяснить, как  растения  питаются,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эксперимент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проследить за питанием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проведения этой практики 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понадобятся цветы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цвета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b="1" dirty="0" smtClean="0">
              <a:solidFill>
                <a:srgbClr val="0070C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       2. «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Волшебные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шнурки</a:t>
            </a:r>
            <a:r>
              <a:rPr lang="ru-RU" sz="2000" b="1" dirty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»</a:t>
            </a:r>
            <a:endParaRPr lang="ru-RU" sz="2000" dirty="0"/>
          </a:p>
          <a:p>
            <a:pPr eaLnBrk="0" hangingPunct="0"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  Цель</a:t>
            </a:r>
            <a:r>
              <a:rPr lang="ru-RU" sz="20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: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 Упражнять детей в умении быстро и ловко </a:t>
            </a:r>
            <a:endParaRPr lang="ru-RU" sz="2000" dirty="0" smtClean="0"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                       завязывать шнурки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разными способами.</a:t>
            </a:r>
            <a:r>
              <a:rPr lang="ru-RU" sz="2000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sz="20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3. «Проявляющиеся листья» </a:t>
            </a:r>
          </a:p>
          <a:p>
            <a:pPr eaLnBrk="0" hangingPunct="0"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Цель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познакомить с нетрадиционной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техникой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endParaRPr lang="ru-RU" sz="2000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едсовет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39" y="-13773"/>
            <a:ext cx="9170849" cy="6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163518" y="2366590"/>
            <a:ext cx="4824536" cy="25922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Не просто получение знания, а применение </a:t>
            </a:r>
            <a:r>
              <a:rPr lang="ru-RU" sz="2000" b="1" dirty="0" smtClean="0">
                <a:solidFill>
                  <a:srgbClr val="7030A0"/>
                </a:solidFill>
              </a:rPr>
              <a:t>полученных знаний</a:t>
            </a:r>
            <a:r>
              <a:rPr lang="ru-RU" sz="2000" b="1" dirty="0">
                <a:solidFill>
                  <a:srgbClr val="7030A0"/>
                </a:solidFill>
              </a:rPr>
              <a:t>, навыков и умений в  повседневной </a:t>
            </a:r>
            <a:r>
              <a:rPr lang="ru-RU" sz="2000" b="1" dirty="0" smtClean="0">
                <a:solidFill>
                  <a:srgbClr val="7030A0"/>
                </a:solidFill>
              </a:rPr>
              <a:t>жизни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7331" y="908720"/>
            <a:ext cx="7826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        Что</a:t>
            </a:r>
            <a:r>
              <a:rPr lang="ru-RU" sz="2400" b="1" dirty="0">
                <a:solidFill>
                  <a:srgbClr val="7030A0"/>
                </a:solidFill>
              </a:rPr>
              <a:t>?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        Для </a:t>
            </a:r>
            <a:r>
              <a:rPr lang="ru-RU" sz="2400" b="1" dirty="0">
                <a:solidFill>
                  <a:srgbClr val="7030A0"/>
                </a:solidFill>
              </a:rPr>
              <a:t>кого? 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060" y="1844532"/>
            <a:ext cx="2736305" cy="1044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Совместная деятельность детей и взрослого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90704" y="1844533"/>
            <a:ext cx="2713744" cy="10441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Для детей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от 2 до 7 лет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2290" y="4581128"/>
            <a:ext cx="3024336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Для детей и родителей в соответствии со своими интересами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0704" y="4509120"/>
            <a:ext cx="2713744" cy="10876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 1 ребенок </a:t>
            </a:r>
            <a:r>
              <a:rPr lang="ru-RU" sz="2000" b="1" dirty="0" smtClean="0">
                <a:solidFill>
                  <a:srgbClr val="7030A0"/>
                </a:solidFill>
              </a:rPr>
              <a:t>от 1-4 </a:t>
            </a:r>
            <a:r>
              <a:rPr lang="ru-RU" sz="2000" b="1" dirty="0">
                <a:solidFill>
                  <a:srgbClr val="7030A0"/>
                </a:solidFill>
              </a:rPr>
              <a:t>практика в месяц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</a:rPr>
              <a:t>(1-8 </a:t>
            </a:r>
            <a:r>
              <a:rPr lang="ru-RU" sz="2000" b="1" dirty="0">
                <a:solidFill>
                  <a:srgbClr val="7030A0"/>
                </a:solidFill>
              </a:rPr>
              <a:t>часов)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0032" y="5877272"/>
            <a:ext cx="7843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Кто </a:t>
            </a:r>
            <a:r>
              <a:rPr lang="ru-RU" sz="2400" b="1" dirty="0">
                <a:solidFill>
                  <a:srgbClr val="7030A0"/>
                </a:solidFill>
              </a:rPr>
              <a:t>делает выбор?  </a:t>
            </a:r>
            <a:r>
              <a:rPr lang="ru-RU" sz="2400" b="1" dirty="0" smtClean="0">
                <a:solidFill>
                  <a:srgbClr val="7030A0"/>
                </a:solidFill>
              </a:rPr>
              <a:t>                                                 Сколько</a:t>
            </a:r>
            <a:r>
              <a:rPr lang="ru-RU" sz="2400" b="1" dirty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5562" y="116632"/>
            <a:ext cx="7480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Краткосрочные образовательные практики по выбору  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2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едсовет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597" cy="68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3320" y="404664"/>
            <a:ext cx="73020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Краткосрочные образовательные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387762"/>
            <a:ext cx="8064896" cy="33499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Позволяют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приобретать новые умения и навыки.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Учат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ребенка делать осознанный выбор.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Представляют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возможность попробовать себя в разных видах деятельности.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Развивают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творческий потенциал.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Позволяют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индивидуализировать образование.</a:t>
            </a:r>
          </a:p>
        </p:txBody>
      </p:sp>
    </p:spTree>
    <p:extLst>
      <p:ext uri="{BB962C8B-B14F-4D97-AF65-F5344CB8AC3E}">
        <p14:creationId xmlns:p14="http://schemas.microsoft.com/office/powerpoint/2010/main" val="1732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едсовет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8"/>
            <a:ext cx="9154597" cy="68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5385" y="407550"/>
            <a:ext cx="6220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Перечень документов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3014" y="1772816"/>
            <a:ext cx="77494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ru-RU" sz="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Программы.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Табель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посещаемости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детей. 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Аналитическая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справка с фото отчетом .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Лист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охвата детей группы краткосрочными образовательными практиками по выбору за год.</a:t>
            </a:r>
          </a:p>
        </p:txBody>
      </p:sp>
    </p:spTree>
    <p:extLst>
      <p:ext uri="{BB962C8B-B14F-4D97-AF65-F5344CB8AC3E}">
        <p14:creationId xmlns:p14="http://schemas.microsoft.com/office/powerpoint/2010/main" val="66615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едсовет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8269" y="332656"/>
            <a:ext cx="3992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Функции КОП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5" y="1268760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расширение и обогащение социокультурного, образовательного и 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опыта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индивидуальных образовательных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потребностей воспитанников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формирование широкого спектра познавательных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интересов.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способностей к самопознанию, самоопределению, сознательному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выбору.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культуры самоорганизации деятельности (</a:t>
            </a:r>
            <a:r>
              <a:rPr lang="ru-RU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леполагания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планирование, организация, самоконтроль, рефлексия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8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едсовет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8999" y="476672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Отличие КОП от других форм организации образовательной деятельности детей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548" y="1700808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Краткосрочные образовательные практики- это не просто получение знаний, но и освоение и применение полученных знаний в действиях (на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практике).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Знания получаемые детьми шире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программных.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короткий срок дети могут научиться чему-либо (от 1 до 4 занятий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каждого занятия дети получают готовый продукт своей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 задачи прямого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обучения.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едсовет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16599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КОП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1"/>
            <a:ext cx="835292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Сроки реализации КОП –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менее одной практики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месяц.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КОП – одна КОП 20-35 минут (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встречи), 1-2 раза в неделю (понедельник, среда, пятница) во второй половине дня, с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15:30-16:00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16:00- 16:30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проводят КОП с группой не более 10 детей, в зависимости от содержания образовательной программы.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случае отсутствия ребёнка на занятии, ему предоставляется  возможность  посетить данную КОП в следующем месяце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Направления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деятельности КОП по выбору, их количество может дополняться (изменяться) в соответствии с запросом детей и родителей (законных представителей).</a:t>
            </a:r>
          </a:p>
        </p:txBody>
      </p:sp>
    </p:spTree>
    <p:extLst>
      <p:ext uri="{BB962C8B-B14F-4D97-AF65-F5344CB8AC3E}">
        <p14:creationId xmlns:p14="http://schemas.microsoft.com/office/powerpoint/2010/main" val="34367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педсовет\Lovely_illustration_of_Happy_family_behide_a_star_wallcoo.com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71488"/>
            <a:ext cx="9753600" cy="780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3140968"/>
            <a:ext cx="59046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39132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C:\Users\user\Desktop\%D0%BF%D0%B5%D0%B4%D1%81%D0%BE%D0%B2%D0%B5%D1%82\s1200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73" y="0"/>
            <a:ext cx="9153073" cy="686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2775" y="465138"/>
            <a:ext cx="7991673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группе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детьми будут реализовываться КРАТКОСРОЧНЫЕ ОБРАЗОВАТЕЛЬНЫЕ ПРАКТИКИ.</a:t>
            </a:r>
          </a:p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это значит?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Раз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месяц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Ваши дети и вы смогут выбрать по своему желанию тот вид деятельности , которые ему интересны. В этом выборе Вы должны им помочь. 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Каждая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КРАТКОСРОЧНАЯ ОБРАЗОВАТЕЛЬНАЯ ПРАКТИКА состоит из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занятий. За это время дети научатся делать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что-то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своими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руками, освоят упражнения, получат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новые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знания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навыки. Все это будет проходить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новой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необычной, интересной форме. </a:t>
            </a:r>
          </a:p>
        </p:txBody>
      </p:sp>
    </p:spTree>
    <p:extLst>
      <p:ext uri="{BB962C8B-B14F-4D97-AF65-F5344CB8AC3E}">
        <p14:creationId xmlns:p14="http://schemas.microsoft.com/office/powerpoint/2010/main" val="17324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505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2020-06-23T13:41:58Z</dcterms:created>
  <dcterms:modified xsi:type="dcterms:W3CDTF">2020-06-23T16:57:03Z</dcterms:modified>
</cp:coreProperties>
</file>